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7" r:id="rId3"/>
    <p:sldId id="278" r:id="rId4"/>
    <p:sldId id="259" r:id="rId5"/>
    <p:sldId id="279" r:id="rId6"/>
    <p:sldId id="280" r:id="rId7"/>
    <p:sldId id="281" r:id="rId8"/>
    <p:sldId id="282" r:id="rId9"/>
    <p:sldId id="283" r:id="rId10"/>
    <p:sldId id="286" r:id="rId11"/>
    <p:sldId id="293" r:id="rId12"/>
    <p:sldId id="284" r:id="rId13"/>
    <p:sldId id="285" r:id="rId14"/>
    <p:sldId id="287" r:id="rId15"/>
    <p:sldId id="290" r:id="rId16"/>
    <p:sldId id="291" r:id="rId17"/>
    <p:sldId id="294" r:id="rId18"/>
    <p:sldId id="289" r:id="rId19"/>
    <p:sldId id="292" r:id="rId20"/>
  </p:sldIdLst>
  <p:sldSz cx="9144000" cy="5143500" type="screen16x9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6" autoAdjust="0"/>
    <p:restoredTop sz="89973" autoAdjust="0"/>
  </p:normalViewPr>
  <p:slideViewPr>
    <p:cSldViewPr snapToGrid="0">
      <p:cViewPr>
        <p:scale>
          <a:sx n="110" d="100"/>
          <a:sy n="110" d="100"/>
        </p:scale>
        <p:origin x="1416" y="8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F8301-8233-4B91-A753-962856CBF0DB}" type="datetimeFigureOut">
              <a:rPr lang="fi-FI" smtClean="0"/>
              <a:t>23.8.2016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3DD83-A15E-4987-87D9-AB54D9E793B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3971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3DD83-A15E-4987-87D9-AB54D9E793BD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3371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cap="small" baseline="0"/>
            </a:lvl1pPr>
          </a:lstStyle>
          <a:p>
            <a:r>
              <a:rPr lang="fi-FI" dirty="0" smtClean="0"/>
              <a:t>OTSIKKO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23.8.2016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23.8.2016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23.8.2016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23.8.2016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23.8.2016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23.8.2016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23.8.2016</a:t>
            </a:fld>
            <a:endParaRPr lang="fi-FI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23.8.2016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23.8.2016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23.8.2016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smtClean="0"/>
              <a:t>Lisää kuva napsauttamalla kuvaketta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23.8.2016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 descr="dia_bg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-29644" y="-36150"/>
            <a:ext cx="9171757" cy="5197938"/>
          </a:xfrm>
          <a:prstGeom prst="rect">
            <a:avLst/>
          </a:prstGeom>
        </p:spPr>
      </p:pic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 smtClean="0"/>
              <a:t>OTSIKKO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CFC6C-53DB-45FA-8A27-34567842B867}" type="datetimeFigureOut">
              <a:rPr lang="fi-FI" smtClean="0"/>
              <a:t>23.8.2016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spcBef>
          <a:spcPct val="0"/>
        </a:spcBef>
        <a:buNone/>
        <a:defRPr sz="3300" kern="1200" cap="all" spc="-113" baseline="0">
          <a:solidFill>
            <a:schemeClr val="tx1">
              <a:lumMod val="75000"/>
              <a:lumOff val="25000"/>
            </a:schemeClr>
          </a:solidFill>
          <a:latin typeface="Arial Black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effectLst/>
          <a:latin typeface="Calibri Light" pitchFamily="34" charset="0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eoportal.arctic-sdi.org/" TargetMode="External"/><Relationship Id="rId4" Type="http://schemas.openxmlformats.org/officeDocument/2006/relationships/hyperlink" Target="http://www.suomi.fi/suomifi/suomi/beta_suomifi/" TargetMode="External"/><Relationship Id="rId5" Type="http://schemas.openxmlformats.org/officeDocument/2006/relationships/hyperlink" Target="http://karttapalvelu.lounaispaikka.fi/" TargetMode="External"/><Relationship Id="rId6" Type="http://schemas.openxmlformats.org/officeDocument/2006/relationships/hyperlink" Target="https://extranet.liikennevirasto.fi/extranet/web/public/latauspalvelu" TargetMode="External"/><Relationship Id="rId7" Type="http://schemas.openxmlformats.org/officeDocument/2006/relationships/hyperlink" Target="https://www.lupapiste.fi/" TargetMode="External"/><Relationship Id="rId8" Type="http://schemas.openxmlformats.org/officeDocument/2006/relationships/hyperlink" Target="http://www.mol.fi/paikkapilotti/tyopaikkatiedotus/haku/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emo.locationframework.eu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sz="3000" b="1" dirty="0" err="1"/>
              <a:t>Kickstart</a:t>
            </a:r>
            <a:r>
              <a:rPr lang="fi-FI" sz="3000" b="1" dirty="0"/>
              <a:t> </a:t>
            </a:r>
            <a:r>
              <a:rPr lang="fi-FI" sz="3000" b="1" dirty="0" err="1"/>
              <a:t>your</a:t>
            </a:r>
            <a:r>
              <a:rPr lang="fi-FI" sz="3000" b="1" dirty="0"/>
              <a:t> </a:t>
            </a:r>
            <a:r>
              <a:rPr lang="fi-FI" sz="3000" b="1" dirty="0" err="1"/>
              <a:t>web</a:t>
            </a:r>
            <a:r>
              <a:rPr lang="fi-FI" sz="3000" b="1" dirty="0"/>
              <a:t> </a:t>
            </a:r>
            <a:r>
              <a:rPr lang="fi-FI" sz="3000" b="1" dirty="0" err="1"/>
              <a:t>map</a:t>
            </a:r>
            <a:r>
              <a:rPr lang="fi-FI" sz="3000" b="1" dirty="0"/>
              <a:t> </a:t>
            </a:r>
            <a:r>
              <a:rPr lang="fi-FI" sz="3000" b="1" dirty="0" err="1"/>
              <a:t>app</a:t>
            </a:r>
            <a:r>
              <a:rPr lang="fi-FI" sz="3000" b="1" dirty="0"/>
              <a:t>!</a:t>
            </a:r>
            <a:endParaRPr lang="fi-FI" sz="3000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i-FI" b="1" dirty="0" smtClean="0"/>
              <a:t>FOSS4G 2016</a:t>
            </a:r>
          </a:p>
          <a:p>
            <a:r>
              <a:rPr lang="fi-FI" sz="1800" i="1" dirty="0"/>
              <a:t>Sami Mäkinen, NLS Finland</a:t>
            </a:r>
          </a:p>
          <a:p>
            <a:r>
              <a:rPr lang="fi-FI" sz="1800" dirty="0"/>
              <a:t>24.08.2016</a:t>
            </a:r>
          </a:p>
        </p:txBody>
      </p:sp>
    </p:spTree>
    <p:extLst>
      <p:ext uri="{BB962C8B-B14F-4D97-AF65-F5344CB8AC3E}">
        <p14:creationId xmlns:p14="http://schemas.microsoft.com/office/powerpoint/2010/main" val="140449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Requests</a:t>
            </a:r>
          </a:p>
          <a:p>
            <a:pPr lvl="1"/>
            <a:r>
              <a:rPr lang="en-US" dirty="0" err="1"/>
              <a:t>MapModulePlugin.AddMarkerRequest</a:t>
            </a:r>
            <a:endParaRPr lang="en-US" dirty="0" smtClean="0"/>
          </a:p>
          <a:p>
            <a:pPr lvl="1"/>
            <a:r>
              <a:rPr lang="en-US" dirty="0" err="1" smtClean="0"/>
              <a:t>MapModulePlugin.RemoveMarkersRequest</a:t>
            </a:r>
            <a:endParaRPr lang="en-US" dirty="0" smtClean="0"/>
          </a:p>
          <a:p>
            <a:pPr lvl="1"/>
            <a:r>
              <a:rPr lang="en-US" dirty="0" err="1" smtClean="0"/>
              <a:t>MapModulePlugin.MarkerVisibilityRequest</a:t>
            </a:r>
            <a:endParaRPr lang="en-US" dirty="0" smtClean="0"/>
          </a:p>
          <a:p>
            <a:r>
              <a:rPr lang="en-US" dirty="0"/>
              <a:t>Events</a:t>
            </a:r>
          </a:p>
          <a:p>
            <a:pPr lvl="1"/>
            <a:r>
              <a:rPr lang="en-US" dirty="0" err="1"/>
              <a:t>AfterAddMarkerEvent</a:t>
            </a:r>
            <a:endParaRPr lang="en-US" dirty="0"/>
          </a:p>
          <a:p>
            <a:pPr lvl="1"/>
            <a:r>
              <a:rPr lang="en-US" dirty="0" err="1" smtClean="0"/>
              <a:t>MarkerClickEvent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4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419100"/>
            <a:ext cx="65151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endParaRPr lang="en-US" dirty="0"/>
          </a:p>
          <a:p>
            <a:pPr lvl="1"/>
            <a:r>
              <a:rPr lang="en-US" dirty="0" err="1"/>
              <a:t>getAllLayers</a:t>
            </a:r>
            <a:r>
              <a:rPr lang="en-US" dirty="0"/>
              <a:t>()</a:t>
            </a:r>
          </a:p>
          <a:p>
            <a:r>
              <a:rPr lang="en-US" dirty="0" smtClean="0"/>
              <a:t>Requests</a:t>
            </a:r>
          </a:p>
          <a:p>
            <a:pPr lvl="1"/>
            <a:r>
              <a:rPr lang="en-US" dirty="0" err="1" smtClean="0"/>
              <a:t>ChangeMapLayerOpacityRequest</a:t>
            </a:r>
            <a:endParaRPr lang="en-US" dirty="0" smtClean="0"/>
          </a:p>
          <a:p>
            <a:pPr lvl="1"/>
            <a:r>
              <a:rPr lang="en-US" dirty="0" err="1" smtClean="0"/>
              <a:t>MapModulePlugin.MapLayerVisibilityRequest</a:t>
            </a:r>
            <a:endParaRPr lang="en-US" dirty="0" smtClean="0"/>
          </a:p>
          <a:p>
            <a:pPr lvl="1"/>
            <a:r>
              <a:rPr lang="en-US" dirty="0" err="1" smtClean="0"/>
              <a:t>MapModulePlugin.GetFeatureInfoRequest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Requests</a:t>
            </a:r>
          </a:p>
          <a:p>
            <a:pPr lvl="1"/>
            <a:r>
              <a:rPr lang="en-US" dirty="0" err="1" smtClean="0"/>
              <a:t>InfoBox.ShowInfoBoxRequest</a:t>
            </a:r>
            <a:endParaRPr lang="en-US" dirty="0" smtClean="0"/>
          </a:p>
          <a:p>
            <a:pPr lvl="1"/>
            <a:r>
              <a:rPr lang="en-US" dirty="0" err="1" smtClean="0"/>
              <a:t>InfoBox.HideInfoBoxRequest</a:t>
            </a:r>
            <a:endParaRPr lang="en-US" dirty="0" smtClean="0"/>
          </a:p>
          <a:p>
            <a:pPr lvl="1"/>
            <a:r>
              <a:rPr lang="en-US" dirty="0" err="1" smtClean="0"/>
              <a:t>ShowProgressSpinnerRequest</a:t>
            </a:r>
            <a:endParaRPr lang="en-US" dirty="0" smtClean="0"/>
          </a:p>
          <a:p>
            <a:r>
              <a:rPr lang="en-US" dirty="0"/>
              <a:t>Events</a:t>
            </a:r>
          </a:p>
          <a:p>
            <a:pPr lvl="1"/>
            <a:r>
              <a:rPr lang="en-US" dirty="0" err="1"/>
              <a:t>InfoBox.InfoBoxEvent</a:t>
            </a:r>
            <a:endParaRPr lang="en-US" dirty="0"/>
          </a:p>
          <a:p>
            <a:pPr lvl="1"/>
            <a:r>
              <a:rPr lang="en-US" dirty="0" err="1"/>
              <a:t>InfoboxActionEvent</a:t>
            </a:r>
            <a:endParaRPr lang="en-US" dirty="0"/>
          </a:p>
          <a:p>
            <a:r>
              <a:rPr lang="en-US" dirty="0" smtClean="0"/>
              <a:t>Functions</a:t>
            </a:r>
            <a:endParaRPr lang="en-US" dirty="0"/>
          </a:p>
          <a:p>
            <a:pPr lvl="1"/>
            <a:r>
              <a:rPr lang="en-US" dirty="0" err="1"/>
              <a:t>setCursorStyle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getScreenshot</a:t>
            </a:r>
            <a:r>
              <a:rPr lang="en-US" dirty="0" smtClean="0"/>
              <a:t>()*</a:t>
            </a:r>
            <a:endParaRPr lang="en-US" dirty="0"/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sendUIEvent</a:t>
            </a:r>
            <a:r>
              <a:rPr lang="en-US" dirty="0" smtClean="0"/>
              <a:t>() and </a:t>
            </a:r>
            <a:r>
              <a:rPr lang="en-US" dirty="0" err="1" smtClean="0"/>
              <a:t>getPixelMeasuresInScale</a:t>
            </a:r>
            <a:r>
              <a:rPr lang="en-US" dirty="0" smtClean="0"/>
              <a:t>())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4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</a:t>
            </a:r>
          </a:p>
          <a:p>
            <a:pPr lvl="1"/>
            <a:r>
              <a:rPr lang="en-US" dirty="0" err="1" smtClean="0"/>
              <a:t>DrawTools.StartDrawingRequest</a:t>
            </a:r>
            <a:endParaRPr lang="en-US" dirty="0" smtClean="0"/>
          </a:p>
          <a:p>
            <a:pPr lvl="1"/>
            <a:r>
              <a:rPr lang="en-US" dirty="0" err="1" smtClean="0"/>
              <a:t>DrawTools.StopDrawingRequest</a:t>
            </a:r>
            <a:endParaRPr lang="en-US" dirty="0" smtClean="0"/>
          </a:p>
          <a:p>
            <a:r>
              <a:rPr lang="en-US" dirty="0"/>
              <a:t>Event</a:t>
            </a:r>
          </a:p>
          <a:p>
            <a:pPr lvl="1"/>
            <a:r>
              <a:rPr lang="en-US" dirty="0" err="1" smtClean="0"/>
              <a:t>DrawingEvent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0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Requests</a:t>
            </a:r>
          </a:p>
          <a:p>
            <a:pPr lvl="1"/>
            <a:r>
              <a:rPr lang="en-US" dirty="0" err="1" smtClean="0"/>
              <a:t>MapModulePlugin.AddFeaturesToMapRequest</a:t>
            </a:r>
            <a:endParaRPr lang="en-US" dirty="0" smtClean="0"/>
          </a:p>
          <a:p>
            <a:pPr lvl="1"/>
            <a:r>
              <a:rPr lang="en-US" dirty="0" err="1" smtClean="0"/>
              <a:t>MapModulePlugin.RemoveFeaturesFromMapRequest</a:t>
            </a:r>
            <a:endParaRPr lang="en-US" dirty="0" smtClean="0"/>
          </a:p>
          <a:p>
            <a:pPr lvl="1"/>
            <a:r>
              <a:rPr lang="en-US" dirty="0" err="1" smtClean="0"/>
              <a:t>MapModulePlugin.ZoomToFeaturesRequest</a:t>
            </a:r>
            <a:endParaRPr lang="en-US" dirty="0" smtClean="0"/>
          </a:p>
          <a:p>
            <a:r>
              <a:rPr lang="en-US" dirty="0" smtClean="0"/>
              <a:t>Events</a:t>
            </a:r>
          </a:p>
          <a:p>
            <a:pPr lvl="1"/>
            <a:r>
              <a:rPr lang="en-US" dirty="0" err="1" smtClean="0"/>
              <a:t>FeatureEvent</a:t>
            </a:r>
            <a:r>
              <a:rPr lang="en-US" dirty="0" smtClean="0"/>
              <a:t> (add, remove, click)</a:t>
            </a:r>
          </a:p>
          <a:p>
            <a:r>
              <a:rPr lang="en-US" dirty="0" smtClean="0"/>
              <a:t>Function</a:t>
            </a:r>
          </a:p>
          <a:p>
            <a:pPr lvl="1"/>
            <a:r>
              <a:rPr lang="en-US" dirty="0" err="1" smtClean="0"/>
              <a:t>getFeatures</a:t>
            </a:r>
            <a:r>
              <a:rPr lang="en-US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5192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handling: get, set, reset</a:t>
            </a:r>
          </a:p>
          <a:p>
            <a:r>
              <a:rPr lang="en-US" dirty="0" smtClean="0"/>
              <a:t>Integrations</a:t>
            </a:r>
          </a:p>
          <a:p>
            <a:pPr lvl="1"/>
            <a:r>
              <a:rPr lang="en-US" dirty="0" err="1" smtClean="0"/>
              <a:t>SearchRequest</a:t>
            </a:r>
            <a:r>
              <a:rPr lang="en-US" dirty="0" smtClean="0"/>
              <a:t> </a:t>
            </a:r>
            <a:r>
              <a:rPr lang="en-US" dirty="0"/>
              <a:t>-&gt; </a:t>
            </a:r>
            <a:r>
              <a:rPr lang="en-US" dirty="0" err="1" smtClean="0"/>
              <a:t>OpenStreetMap</a:t>
            </a:r>
            <a:r>
              <a:rPr lang="en-US" dirty="0" smtClean="0"/>
              <a:t> </a:t>
            </a:r>
            <a:r>
              <a:rPr lang="en-US" dirty="0"/>
              <a:t>search by default, </a:t>
            </a:r>
            <a:r>
              <a:rPr lang="en-US" dirty="0" smtClean="0"/>
              <a:t>customizable</a:t>
            </a:r>
          </a:p>
          <a:p>
            <a:pPr lvl="1"/>
            <a:r>
              <a:rPr lang="en-US" dirty="0" err="1" smtClean="0"/>
              <a:t>OpenTripPlanner</a:t>
            </a:r>
            <a:r>
              <a:rPr lang="en-US" dirty="0" smtClean="0"/>
              <a:t> </a:t>
            </a:r>
            <a:r>
              <a:rPr lang="en-US" dirty="0"/>
              <a:t>-&gt; </a:t>
            </a:r>
            <a:r>
              <a:rPr lang="en-US" dirty="0" err="1"/>
              <a:t>getRoute</a:t>
            </a:r>
            <a:r>
              <a:rPr lang="en-US" dirty="0"/>
              <a:t>() -&gt; </a:t>
            </a:r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/>
              <a:t>Open311 </a:t>
            </a:r>
            <a:r>
              <a:rPr lang="en-US" dirty="0" smtClean="0"/>
              <a:t>-&gt; </a:t>
            </a:r>
            <a:r>
              <a:rPr lang="en-US" dirty="0"/>
              <a:t>feedback related </a:t>
            </a:r>
            <a:r>
              <a:rPr lang="en-US" dirty="0" smtClean="0"/>
              <a:t>functionality</a:t>
            </a:r>
          </a:p>
          <a:p>
            <a:r>
              <a:rPr lang="en-US" dirty="0" smtClean="0"/>
              <a:t>Extendable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2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426" y="381965"/>
            <a:ext cx="5668369" cy="41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9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i-FI" dirty="0" err="1" smtClean="0"/>
              <a:t>Users</a:t>
            </a:r>
            <a:r>
              <a:rPr lang="fi-FI" dirty="0" smtClean="0"/>
              <a:t> of Oskari</a:t>
            </a:r>
            <a:endParaRPr lang="fi-FI" dirty="0"/>
          </a:p>
        </p:txBody>
      </p:sp>
      <p:sp>
        <p:nvSpPr>
          <p:cNvPr id="33795" name="Sisällön paikkamerkki 2"/>
          <p:cNvSpPr>
            <a:spLocks noGrp="1"/>
          </p:cNvSpPr>
          <p:nvPr>
            <p:ph sz="half" idx="1"/>
          </p:nvPr>
        </p:nvSpPr>
        <p:spPr>
          <a:xfrm>
            <a:off x="1339540" y="996322"/>
            <a:ext cx="6464920" cy="3695555"/>
          </a:xfrm>
        </p:spPr>
        <p:txBody>
          <a:bodyPr>
            <a:normAutofit fontScale="85000" lnSpcReduction="20000"/>
          </a:bodyPr>
          <a:lstStyle/>
          <a:p>
            <a:r>
              <a:rPr lang="fi-FI" altLang="fi-FI" dirty="0" smtClean="0"/>
              <a:t>European </a:t>
            </a:r>
            <a:r>
              <a:rPr lang="fi-FI" altLang="fi-FI" dirty="0" err="1" smtClean="0"/>
              <a:t>Location</a:t>
            </a:r>
            <a:r>
              <a:rPr lang="fi-FI" altLang="fi-FI" dirty="0" smtClean="0"/>
              <a:t> Framework </a:t>
            </a:r>
            <a:r>
              <a:rPr lang="fi-FI" altLang="fi-FI" dirty="0" smtClean="0">
                <a:hlinkClick r:id="rId2"/>
              </a:rPr>
              <a:t>Showcase </a:t>
            </a:r>
            <a:r>
              <a:rPr lang="fi-FI" altLang="fi-FI" dirty="0" err="1" smtClean="0">
                <a:hlinkClick r:id="rId2"/>
              </a:rPr>
              <a:t>App</a:t>
            </a:r>
            <a:endParaRPr lang="fi-FI" altLang="fi-FI" dirty="0" smtClean="0"/>
          </a:p>
          <a:p>
            <a:r>
              <a:rPr lang="fi-FI" altLang="fi-FI" dirty="0" smtClean="0"/>
              <a:t>Arctic SDI </a:t>
            </a:r>
            <a:r>
              <a:rPr lang="fi-FI" altLang="fi-FI" dirty="0" smtClean="0">
                <a:hlinkClick r:id="rId3"/>
              </a:rPr>
              <a:t>Geoportal</a:t>
            </a:r>
            <a:endParaRPr lang="fi-FI" altLang="fi-FI" dirty="0" smtClean="0"/>
          </a:p>
          <a:p>
            <a:r>
              <a:rPr lang="fi-FI" altLang="fi-FI" dirty="0" err="1" smtClean="0"/>
              <a:t>Finnish</a:t>
            </a:r>
            <a:r>
              <a:rPr lang="fi-FI" altLang="fi-FI" dirty="0" smtClean="0"/>
              <a:t> National </a:t>
            </a:r>
            <a:r>
              <a:rPr lang="fi-FI" altLang="fi-FI" dirty="0" err="1" smtClean="0"/>
              <a:t>eGovernment</a:t>
            </a:r>
            <a:r>
              <a:rPr lang="fi-FI" altLang="fi-FI" dirty="0" smtClean="0"/>
              <a:t> </a:t>
            </a:r>
            <a:r>
              <a:rPr lang="fi-FI" altLang="fi-FI" dirty="0" smtClean="0">
                <a:hlinkClick r:id="rId4"/>
              </a:rPr>
              <a:t>services</a:t>
            </a:r>
            <a:endParaRPr lang="fi-FI" altLang="fi-FI" dirty="0" smtClean="0"/>
          </a:p>
          <a:p>
            <a:r>
              <a:rPr lang="fi-FI" altLang="fi-FI" dirty="0" smtClean="0"/>
              <a:t>National </a:t>
            </a:r>
            <a:r>
              <a:rPr lang="fi-FI" altLang="fi-FI" dirty="0" err="1" smtClean="0"/>
              <a:t>Land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Survey</a:t>
            </a:r>
            <a:r>
              <a:rPr lang="fi-FI" altLang="fi-FI" dirty="0" smtClean="0"/>
              <a:t> of Finland </a:t>
            </a:r>
            <a:r>
              <a:rPr lang="fi-FI" altLang="fi-FI" dirty="0" err="1" smtClean="0"/>
              <a:t>eServices</a:t>
            </a:r>
            <a:endParaRPr lang="fi-FI" altLang="fi-FI" dirty="0"/>
          </a:p>
          <a:p>
            <a:r>
              <a:rPr lang="fi-FI" altLang="fi-FI" dirty="0" smtClean="0"/>
              <a:t>City of Tampere</a:t>
            </a:r>
          </a:p>
          <a:p>
            <a:r>
              <a:rPr lang="fi-FI" altLang="fi-FI" dirty="0" err="1" smtClean="0"/>
              <a:t>The</a:t>
            </a:r>
            <a:r>
              <a:rPr lang="fi-FI" altLang="fi-FI" dirty="0" smtClean="0"/>
              <a:t> </a:t>
            </a:r>
            <a:r>
              <a:rPr lang="fi-FI" altLang="fi-FI" dirty="0" smtClean="0">
                <a:hlinkClick r:id="rId5"/>
              </a:rPr>
              <a:t>Regional </a:t>
            </a:r>
            <a:r>
              <a:rPr lang="fi-FI" altLang="fi-FI" dirty="0" err="1" smtClean="0">
                <a:hlinkClick r:id="rId5"/>
              </a:rPr>
              <a:t>Council</a:t>
            </a:r>
            <a:r>
              <a:rPr lang="fi-FI" altLang="fi-FI" dirty="0" smtClean="0">
                <a:hlinkClick r:id="rId5"/>
              </a:rPr>
              <a:t> </a:t>
            </a:r>
            <a:r>
              <a:rPr lang="fi-FI" altLang="fi-FI" dirty="0" smtClean="0"/>
              <a:t>of </a:t>
            </a:r>
            <a:r>
              <a:rPr lang="fi-FI" altLang="fi-FI" dirty="0" err="1" smtClean="0"/>
              <a:t>Southwest</a:t>
            </a:r>
            <a:r>
              <a:rPr lang="fi-FI" altLang="fi-FI" dirty="0" smtClean="0"/>
              <a:t> Finland</a:t>
            </a:r>
          </a:p>
          <a:p>
            <a:r>
              <a:rPr lang="fi-FI" altLang="fi-FI" dirty="0" smtClean="0"/>
              <a:t>Statistical data </a:t>
            </a:r>
            <a:r>
              <a:rPr lang="fi-FI" altLang="fi-FI" dirty="0" err="1" smtClean="0"/>
              <a:t>service</a:t>
            </a:r>
            <a:r>
              <a:rPr lang="fi-FI" altLang="fi-FI" dirty="0" smtClean="0"/>
              <a:t> ”Liiteri” for </a:t>
            </a:r>
            <a:r>
              <a:rPr lang="fi-FI" altLang="fi-FI" dirty="0" err="1" smtClean="0"/>
              <a:t>the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Finnish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ministry</a:t>
            </a:r>
            <a:r>
              <a:rPr lang="fi-FI" altLang="fi-FI" dirty="0" smtClean="0"/>
              <a:t> of Environment</a:t>
            </a:r>
          </a:p>
          <a:p>
            <a:r>
              <a:rPr lang="fi-FI" altLang="fi-FI" dirty="0" err="1"/>
              <a:t>Finnish</a:t>
            </a:r>
            <a:r>
              <a:rPr lang="fi-FI" altLang="fi-FI" dirty="0"/>
              <a:t> Transport </a:t>
            </a:r>
            <a:r>
              <a:rPr lang="fi-FI" altLang="fi-FI" dirty="0" err="1"/>
              <a:t>Agency</a:t>
            </a:r>
            <a:r>
              <a:rPr lang="fi-FI" altLang="fi-FI" dirty="0"/>
              <a:t> </a:t>
            </a:r>
            <a:r>
              <a:rPr lang="fi-FI" altLang="fi-FI" dirty="0">
                <a:hlinkClick r:id="rId6"/>
              </a:rPr>
              <a:t>data </a:t>
            </a:r>
            <a:r>
              <a:rPr lang="fi-FI" altLang="fi-FI" dirty="0" err="1">
                <a:hlinkClick r:id="rId6"/>
              </a:rPr>
              <a:t>download</a:t>
            </a:r>
            <a:r>
              <a:rPr lang="fi-FI" altLang="fi-FI" dirty="0">
                <a:hlinkClick r:id="rId6"/>
              </a:rPr>
              <a:t> </a:t>
            </a:r>
            <a:r>
              <a:rPr lang="fi-FI" altLang="fi-FI" dirty="0" err="1">
                <a:hlinkClick r:id="rId6"/>
              </a:rPr>
              <a:t>service</a:t>
            </a:r>
            <a:endParaRPr lang="fi-FI" altLang="fi-FI" dirty="0"/>
          </a:p>
          <a:p>
            <a:r>
              <a:rPr lang="fi-FI" altLang="fi-FI" dirty="0"/>
              <a:t>Permit Services for </a:t>
            </a:r>
            <a:r>
              <a:rPr lang="fi-FI" altLang="fi-FI" dirty="0" err="1"/>
              <a:t>Municipalities</a:t>
            </a:r>
            <a:r>
              <a:rPr lang="fi-FI" altLang="fi-FI" dirty="0"/>
              <a:t> (</a:t>
            </a:r>
            <a:r>
              <a:rPr lang="fi-FI" altLang="fi-FI" dirty="0">
                <a:hlinkClick r:id="rId7"/>
              </a:rPr>
              <a:t>Lupapiste</a:t>
            </a:r>
            <a:r>
              <a:rPr lang="fi-FI" altLang="fi-FI" dirty="0"/>
              <a:t>)</a:t>
            </a:r>
          </a:p>
          <a:p>
            <a:r>
              <a:rPr lang="fi-FI" altLang="fi-FI" dirty="0" err="1"/>
              <a:t>Unemployment</a:t>
            </a:r>
            <a:r>
              <a:rPr lang="fi-FI" altLang="fi-FI" dirty="0"/>
              <a:t> Services Finland </a:t>
            </a:r>
            <a:r>
              <a:rPr lang="fi-FI" altLang="fi-FI" dirty="0">
                <a:hlinkClick r:id="rId8"/>
              </a:rPr>
              <a:t>mol.fi</a:t>
            </a:r>
            <a:endParaRPr lang="fi-FI" altLang="fi-FI" dirty="0"/>
          </a:p>
          <a:p>
            <a:r>
              <a:rPr lang="fi-FI" altLang="fi-FI" dirty="0"/>
              <a:t>City of Helsinki </a:t>
            </a:r>
            <a:r>
              <a:rPr lang="fi-FI" altLang="fi-FI" dirty="0" err="1"/>
              <a:t>beta</a:t>
            </a:r>
            <a:r>
              <a:rPr lang="fi-FI" altLang="fi-FI" dirty="0"/>
              <a:t> </a:t>
            </a:r>
            <a:r>
              <a:rPr lang="fi-FI" altLang="fi-FI" dirty="0" err="1"/>
              <a:t>map</a:t>
            </a:r>
            <a:r>
              <a:rPr lang="fi-FI" altLang="fi-FI" dirty="0"/>
              <a:t> </a:t>
            </a:r>
            <a:r>
              <a:rPr lang="fi-FI" altLang="fi-FI" dirty="0" err="1" smtClean="0"/>
              <a:t>service</a:t>
            </a:r>
            <a:endParaRPr lang="fi-FI" altLang="fi-FI" dirty="0" smtClean="0"/>
          </a:p>
          <a:p>
            <a:r>
              <a:rPr lang="fi-FI" altLang="fi-FI" dirty="0" err="1" smtClean="0"/>
              <a:t>Iceland</a:t>
            </a:r>
            <a:r>
              <a:rPr lang="fi-FI" altLang="fi-FI" dirty="0" smtClean="0"/>
              <a:t>, </a:t>
            </a:r>
            <a:r>
              <a:rPr lang="fi-FI" altLang="fi-FI" dirty="0" err="1" smtClean="0"/>
              <a:t>launching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later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this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year</a:t>
            </a:r>
            <a:endParaRPr lang="fi-FI" altLang="fi-FI" dirty="0"/>
          </a:p>
          <a:p>
            <a:endParaRPr lang="fi-FI" altLang="fi-FI" dirty="0" smtClean="0"/>
          </a:p>
        </p:txBody>
      </p:sp>
    </p:spTree>
    <p:extLst>
      <p:ext uri="{BB962C8B-B14F-4D97-AF65-F5344CB8AC3E}">
        <p14:creationId xmlns:p14="http://schemas.microsoft.com/office/powerpoint/2010/main" val="164973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fi-FI" dirty="0" err="1" smtClean="0"/>
              <a:t>Thank</a:t>
            </a:r>
            <a:r>
              <a:rPr lang="fi-FI" dirty="0" smtClean="0"/>
              <a:t> </a:t>
            </a:r>
            <a:r>
              <a:rPr lang="fi-FI" dirty="0" err="1" smtClean="0"/>
              <a:t>you</a:t>
            </a:r>
            <a:r>
              <a:rPr lang="fi-FI" dirty="0" smtClean="0"/>
              <a:t>! </a:t>
            </a:r>
            <a:r>
              <a:rPr lang="fi-FI" dirty="0" err="1" smtClean="0"/>
              <a:t>Questions</a:t>
            </a:r>
            <a:r>
              <a:rPr lang="fi-FI" dirty="0" smtClean="0"/>
              <a:t>?</a:t>
            </a:r>
            <a:endParaRPr lang="fi-FI" dirty="0"/>
          </a:p>
        </p:txBody>
      </p:sp>
      <p:sp>
        <p:nvSpPr>
          <p:cNvPr id="33795" name="Sisällön paikkamerkki 2"/>
          <p:cNvSpPr>
            <a:spLocks noGrp="1"/>
          </p:cNvSpPr>
          <p:nvPr>
            <p:ph sz="half" idx="1"/>
          </p:nvPr>
        </p:nvSpPr>
        <p:spPr>
          <a:xfrm>
            <a:off x="1339540" y="996322"/>
            <a:ext cx="6464920" cy="3695555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fi-FI" altLang="fi-FI" sz="4050" dirty="0" err="1" smtClean="0"/>
              <a:t>nls-oskari</a:t>
            </a:r>
            <a:endParaRPr lang="fi-FI" altLang="fi-FI" sz="405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fi-FI" altLang="fi-FI" sz="4050" dirty="0"/>
              <a:t>  </a:t>
            </a:r>
            <a:r>
              <a:rPr lang="fi-FI" altLang="fi-FI" sz="4050" dirty="0" err="1"/>
              <a:t>o</a:t>
            </a:r>
            <a:r>
              <a:rPr lang="fi-FI" altLang="fi-FI" sz="4050" dirty="0" err="1" smtClean="0"/>
              <a:t>skari_org</a:t>
            </a:r>
            <a:endParaRPr lang="fi-FI" altLang="fi-FI" sz="4050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fi-FI" altLang="fi-FI" sz="4050" dirty="0" smtClean="0"/>
              <a:t>             http</a:t>
            </a:r>
            <a:r>
              <a:rPr lang="fi-FI" altLang="fi-FI" sz="4050" dirty="0"/>
              <a:t>://</a:t>
            </a:r>
            <a:r>
              <a:rPr lang="fi-FI" altLang="fi-FI" sz="4050" dirty="0" err="1" smtClean="0"/>
              <a:t>oskari.org</a:t>
            </a:r>
            <a:endParaRPr lang="fi-FI" altLang="fi-FI" sz="4050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fi-FI" altLang="fi-FI" sz="4050" dirty="0" err="1"/>
              <a:t>https</a:t>
            </a:r>
            <a:r>
              <a:rPr lang="fi-FI" altLang="fi-FI" sz="4050" dirty="0"/>
              <a:t>://</a:t>
            </a:r>
            <a:r>
              <a:rPr lang="fi-FI" altLang="fi-FI" sz="4050" dirty="0" err="1"/>
              <a:t>github.com</a:t>
            </a:r>
            <a:r>
              <a:rPr lang="fi-FI" altLang="fi-FI" sz="4050" dirty="0"/>
              <a:t>/</a:t>
            </a:r>
            <a:r>
              <a:rPr lang="fi-FI" altLang="fi-FI" sz="4050" dirty="0" err="1"/>
              <a:t>ZakarFin</a:t>
            </a:r>
            <a:r>
              <a:rPr lang="fi-FI" altLang="fi-FI" sz="4050" dirty="0"/>
              <a:t>/foss4g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980" y="1063229"/>
            <a:ext cx="1118038" cy="929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454" y="1853572"/>
            <a:ext cx="979823" cy="979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80" y="2782941"/>
            <a:ext cx="795838" cy="79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Summer hit 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Pok</a:t>
            </a:r>
            <a:r>
              <a:rPr lang="fi-FI" dirty="0" err="1" smtClean="0"/>
              <a:t>é</a:t>
            </a:r>
            <a:r>
              <a:rPr lang="en-US" dirty="0" smtClean="0"/>
              <a:t>mon </a:t>
            </a:r>
            <a:r>
              <a:rPr lang="en-US" dirty="0"/>
              <a:t>GO</a:t>
            </a:r>
          </a:p>
          <a:p>
            <a:pPr lvl="1"/>
            <a:r>
              <a:rPr lang="en-US" dirty="0" smtClean="0"/>
              <a:t>Location </a:t>
            </a:r>
            <a:r>
              <a:rPr lang="en-US" dirty="0"/>
              <a:t>based </a:t>
            </a:r>
            <a:r>
              <a:rPr lang="en-US" dirty="0" smtClean="0"/>
              <a:t>game</a:t>
            </a:r>
          </a:p>
          <a:p>
            <a:pPr lvl="1"/>
            <a:r>
              <a:rPr lang="en-US" dirty="0" smtClean="0"/>
              <a:t>Points </a:t>
            </a:r>
            <a:r>
              <a:rPr lang="en-US" dirty="0"/>
              <a:t>of interest in real </a:t>
            </a:r>
            <a:r>
              <a:rPr lang="en-US" dirty="0" smtClean="0"/>
              <a:t>world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nteract </a:t>
            </a:r>
            <a:r>
              <a:rPr lang="en-US" dirty="0"/>
              <a:t>with game when on/near point of interest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34" y="2790390"/>
            <a:ext cx="3657600" cy="2057984"/>
          </a:xfrm>
          <a:prstGeom prst="rect">
            <a:avLst/>
          </a:prstGeom>
        </p:spPr>
      </p:pic>
      <p:pic>
        <p:nvPicPr>
          <p:cNvPr id="4" name="aRemGAB_460s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833580"/>
            <a:ext cx="7373257" cy="41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5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report an issue/request a point of interest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063229"/>
            <a:ext cx="4061153" cy="3394472"/>
          </a:xfrm>
        </p:spPr>
      </p:pic>
      <p:sp>
        <p:nvSpPr>
          <p:cNvPr id="7" name="Oval 6"/>
          <p:cNvSpPr/>
          <p:nvPr/>
        </p:nvSpPr>
        <p:spPr>
          <a:xfrm>
            <a:off x="1591733" y="2260599"/>
            <a:ext cx="2624667" cy="660401"/>
          </a:xfrm>
          <a:prstGeom prst="ellipse">
            <a:avLst/>
          </a:prstGeom>
          <a:noFill/>
          <a:ln w="63500" cap="rnd" cmpd="thickThin">
            <a:solidFill>
              <a:schemeClr val="tx2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678" y="1063229"/>
            <a:ext cx="2664422" cy="33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1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Oskari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1485900" y="1200151"/>
            <a:ext cx="6172200" cy="3238847"/>
          </a:xfrm>
        </p:spPr>
        <p:txBody>
          <a:bodyPr>
            <a:normAutofit/>
          </a:bodyPr>
          <a:lstStyle/>
          <a:p>
            <a:r>
              <a:rPr lang="fi-FI" dirty="0" err="1" smtClean="0"/>
              <a:t>Free</a:t>
            </a:r>
            <a:r>
              <a:rPr lang="fi-FI" dirty="0" smtClean="0"/>
              <a:t> open </a:t>
            </a:r>
            <a:r>
              <a:rPr lang="fi-FI" dirty="0" err="1"/>
              <a:t>source</a:t>
            </a:r>
            <a:r>
              <a:rPr lang="fi-FI" dirty="0"/>
              <a:t> </a:t>
            </a:r>
            <a:r>
              <a:rPr lang="fi-FI" dirty="0" err="1"/>
              <a:t>platform</a:t>
            </a:r>
            <a:r>
              <a:rPr lang="fi-FI" dirty="0"/>
              <a:t> for </a:t>
            </a:r>
            <a:r>
              <a:rPr lang="fi-FI" dirty="0" err="1"/>
              <a:t>web</a:t>
            </a:r>
            <a:r>
              <a:rPr lang="fi-FI" dirty="0"/>
              <a:t>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 (MIT/EUPL</a:t>
            </a:r>
            <a:r>
              <a:rPr lang="fi-FI" dirty="0" smtClean="0"/>
              <a:t>)</a:t>
            </a:r>
          </a:p>
          <a:p>
            <a:r>
              <a:rPr lang="fi-FI" dirty="0" smtClean="0"/>
              <a:t>Java </a:t>
            </a:r>
            <a:r>
              <a:rPr lang="fi-FI" dirty="0" err="1" smtClean="0"/>
              <a:t>server</a:t>
            </a:r>
            <a:endParaRPr lang="fi-FI" dirty="0"/>
          </a:p>
          <a:p>
            <a:pPr lvl="1"/>
            <a:r>
              <a:rPr lang="fi-FI" dirty="0" err="1" smtClean="0"/>
              <a:t>integrates</a:t>
            </a:r>
            <a:r>
              <a:rPr lang="fi-FI" dirty="0" smtClean="0"/>
              <a:t> </a:t>
            </a:r>
            <a:r>
              <a:rPr lang="fi-FI" dirty="0" smtClean="0"/>
              <a:t>to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OGC </a:t>
            </a:r>
            <a:r>
              <a:rPr lang="fi-FI" dirty="0" err="1" smtClean="0"/>
              <a:t>standards</a:t>
            </a:r>
            <a:r>
              <a:rPr lang="fi-FI" dirty="0" smtClean="0"/>
              <a:t> and </a:t>
            </a:r>
            <a:r>
              <a:rPr lang="fi-FI" dirty="0" err="1" smtClean="0"/>
              <a:t>allows</a:t>
            </a:r>
            <a:r>
              <a:rPr lang="fi-FI" dirty="0" smtClean="0"/>
              <a:t> </a:t>
            </a:r>
            <a:r>
              <a:rPr lang="fi-FI" dirty="0" err="1" smtClean="0"/>
              <a:t>extensions</a:t>
            </a:r>
            <a:r>
              <a:rPr lang="fi-FI" dirty="0" smtClean="0"/>
              <a:t> for </a:t>
            </a:r>
            <a:r>
              <a:rPr lang="fi-FI" dirty="0" err="1" smtClean="0"/>
              <a:t>proprietary</a:t>
            </a:r>
            <a:r>
              <a:rPr lang="fi-FI" dirty="0" smtClean="0"/>
              <a:t> </a:t>
            </a:r>
            <a:r>
              <a:rPr lang="fi-FI" dirty="0" err="1" smtClean="0"/>
              <a:t>formats</a:t>
            </a:r>
            <a:endParaRPr lang="fi-FI" dirty="0" smtClean="0"/>
          </a:p>
          <a:p>
            <a:r>
              <a:rPr lang="fi-FI" dirty="0" err="1" smtClean="0"/>
              <a:t>Javascript</a:t>
            </a:r>
            <a:r>
              <a:rPr lang="fi-FI" dirty="0" smtClean="0"/>
              <a:t> </a:t>
            </a:r>
            <a:r>
              <a:rPr lang="fi-FI" dirty="0" err="1" smtClean="0"/>
              <a:t>frontend</a:t>
            </a:r>
            <a:endParaRPr lang="fi-FI" dirty="0"/>
          </a:p>
          <a:p>
            <a:pPr lvl="1"/>
            <a:r>
              <a:rPr lang="fi-FI" dirty="0" err="1" smtClean="0"/>
              <a:t>modules</a:t>
            </a:r>
            <a:r>
              <a:rPr lang="fi-FI" dirty="0" smtClean="0"/>
              <a:t> </a:t>
            </a:r>
            <a:r>
              <a:rPr lang="fi-FI" dirty="0"/>
              <a:t>for </a:t>
            </a:r>
            <a:r>
              <a:rPr lang="fi-FI" dirty="0" err="1"/>
              <a:t>building</a:t>
            </a:r>
            <a:r>
              <a:rPr lang="fi-FI" dirty="0"/>
              <a:t> </a:t>
            </a:r>
            <a:r>
              <a:rPr lang="fi-FI" dirty="0" err="1"/>
              <a:t>web</a:t>
            </a:r>
            <a:r>
              <a:rPr lang="fi-FI" dirty="0"/>
              <a:t> </a:t>
            </a:r>
            <a:r>
              <a:rPr lang="fi-FI" dirty="0" err="1" smtClean="0"/>
              <a:t>apps</a:t>
            </a:r>
            <a:endParaRPr lang="fi-FI" dirty="0" smtClean="0"/>
          </a:p>
          <a:p>
            <a:r>
              <a:rPr lang="fi-FI" dirty="0" err="1" smtClean="0"/>
              <a:t>Development</a:t>
            </a:r>
            <a:r>
              <a:rPr lang="fi-FI" dirty="0" smtClean="0"/>
              <a:t> </a:t>
            </a:r>
            <a:r>
              <a:rPr lang="fi-FI" dirty="0" err="1" smtClean="0"/>
              <a:t>coordinated</a:t>
            </a:r>
            <a:r>
              <a:rPr lang="fi-FI" dirty="0" smtClean="0"/>
              <a:t> </a:t>
            </a:r>
            <a:r>
              <a:rPr lang="fi-FI" dirty="0" err="1" smtClean="0"/>
              <a:t>by</a:t>
            </a:r>
            <a:r>
              <a:rPr lang="fi-FI" dirty="0" smtClean="0"/>
              <a:t> NLS Finland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3590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Publishing a MAP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910828"/>
            <a:ext cx="5571674" cy="390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3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Publishing a MAP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582838"/>
            <a:ext cx="6172200" cy="1850162"/>
          </a:xfrm>
        </p:spPr>
      </p:pic>
    </p:spTree>
    <p:extLst>
      <p:ext uri="{BB962C8B-B14F-4D97-AF65-F5344CB8AC3E}">
        <p14:creationId xmlns:p14="http://schemas.microsoft.com/office/powerpoint/2010/main" val="13219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Controlling the map/services</a:t>
            </a:r>
          </a:p>
          <a:p>
            <a:pPr lvl="1"/>
            <a:r>
              <a:rPr lang="en-US" dirty="0" smtClean="0"/>
              <a:t>Move map</a:t>
            </a:r>
          </a:p>
          <a:p>
            <a:pPr lvl="1"/>
            <a:r>
              <a:rPr lang="en-US" dirty="0" smtClean="0"/>
              <a:t>Make a search</a:t>
            </a:r>
          </a:p>
          <a:p>
            <a:r>
              <a:rPr lang="en-US" dirty="0" smtClean="0"/>
              <a:t>Reacting to events on map</a:t>
            </a:r>
          </a:p>
          <a:p>
            <a:pPr lvl="1"/>
            <a:r>
              <a:rPr lang="en-US" dirty="0" smtClean="0"/>
              <a:t>Map moved</a:t>
            </a:r>
            <a:endParaRPr lang="en-US" dirty="0"/>
          </a:p>
          <a:p>
            <a:pPr lvl="1"/>
            <a:r>
              <a:rPr lang="en-US" dirty="0" smtClean="0"/>
              <a:t>Marker/feature on map clicked</a:t>
            </a:r>
          </a:p>
          <a:p>
            <a:r>
              <a:rPr lang="en-US" dirty="0" smtClean="0"/>
              <a:t>Enhance map</a:t>
            </a:r>
          </a:p>
          <a:p>
            <a:pPr lvl="1"/>
            <a:r>
              <a:rPr lang="en-US" dirty="0" smtClean="0"/>
              <a:t>Add features or markers</a:t>
            </a:r>
          </a:p>
          <a:p>
            <a:pPr lvl="1"/>
            <a:r>
              <a:rPr lang="en-US" dirty="0" smtClean="0"/>
              <a:t>Draw on map</a:t>
            </a:r>
          </a:p>
          <a:p>
            <a:r>
              <a:rPr lang="en-US" dirty="0" smtClean="0"/>
              <a:t>‘</a:t>
            </a: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/>
              <a:t>install </a:t>
            </a:r>
            <a:r>
              <a:rPr lang="en-US" dirty="0" err="1" smtClean="0"/>
              <a:t>oskari-rpc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Vanilla/plain JS</a:t>
            </a:r>
            <a:endParaRPr lang="en-US" dirty="0"/>
          </a:p>
          <a:p>
            <a:pPr lvl="1"/>
            <a:r>
              <a:rPr lang="en-US" dirty="0" smtClean="0"/>
              <a:t>Uses </a:t>
            </a:r>
            <a:r>
              <a:rPr lang="en-US" dirty="0" err="1" smtClean="0"/>
              <a:t>window.postMessage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Communication restricted by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0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I</a:t>
            </a:r>
            <a:r>
              <a:rPr lang="en-US" dirty="0" smtClean="0"/>
              <a:t>nclude map HTML on page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Include </a:t>
            </a:r>
            <a:r>
              <a:rPr lang="en-US" dirty="0" err="1" smtClean="0"/>
              <a:t>OskariRPC.js</a:t>
            </a:r>
            <a:endParaRPr lang="en-US" dirty="0" smtClean="0"/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Call </a:t>
            </a:r>
            <a:r>
              <a:rPr lang="en-US" dirty="0" err="1" smtClean="0"/>
              <a:t>OskariRPC.connect</a:t>
            </a:r>
            <a:r>
              <a:rPr lang="en-US" dirty="0" smtClean="0"/>
              <a:t>()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Wait for </a:t>
            </a:r>
            <a:r>
              <a:rPr lang="en-US" dirty="0" err="1" smtClean="0"/>
              <a:t>onReady</a:t>
            </a:r>
            <a:r>
              <a:rPr lang="en-US" dirty="0" smtClean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3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Events</a:t>
            </a:r>
          </a:p>
          <a:p>
            <a:pPr lvl="1"/>
            <a:r>
              <a:rPr lang="en-US" dirty="0" err="1"/>
              <a:t>MapClickedEvent</a:t>
            </a:r>
            <a:endParaRPr lang="en-US" dirty="0" smtClean="0"/>
          </a:p>
          <a:p>
            <a:pPr lvl="1"/>
            <a:r>
              <a:rPr lang="en-US" dirty="0" err="1" smtClean="0"/>
              <a:t>AfterMapMoveEvent</a:t>
            </a:r>
            <a:endParaRPr lang="en-US" dirty="0" smtClean="0"/>
          </a:p>
          <a:p>
            <a:pPr lvl="1"/>
            <a:r>
              <a:rPr lang="en-US" dirty="0" err="1" smtClean="0"/>
              <a:t>UserLocationEvent</a:t>
            </a:r>
            <a:endParaRPr lang="en-US" dirty="0" smtClean="0"/>
          </a:p>
          <a:p>
            <a:r>
              <a:rPr lang="en-US" dirty="0" smtClean="0"/>
              <a:t>Requests </a:t>
            </a:r>
          </a:p>
          <a:p>
            <a:pPr lvl="1"/>
            <a:r>
              <a:rPr lang="en-US" dirty="0" err="1" smtClean="0"/>
              <a:t>MapMoveRequest</a:t>
            </a:r>
            <a:endParaRPr lang="en-US" dirty="0" smtClean="0"/>
          </a:p>
          <a:p>
            <a:pPr lvl="1"/>
            <a:r>
              <a:rPr lang="en-US" dirty="0" err="1" smtClean="0"/>
              <a:t>GetUserLocationRequest</a:t>
            </a:r>
            <a:endParaRPr lang="en-US" dirty="0"/>
          </a:p>
          <a:p>
            <a:r>
              <a:rPr lang="en-US" dirty="0" smtClean="0"/>
              <a:t>Functions</a:t>
            </a:r>
          </a:p>
          <a:p>
            <a:pPr lvl="1"/>
            <a:r>
              <a:rPr lang="en-US" dirty="0" err="1" smtClean="0"/>
              <a:t>getMapPosition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getMapBbox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getZoomRange</a:t>
            </a:r>
            <a:r>
              <a:rPr lang="en-US" dirty="0" smtClean="0"/>
              <a:t> () -&gt; </a:t>
            </a:r>
            <a:r>
              <a:rPr lang="en-US" dirty="0"/>
              <a:t>min, max, current</a:t>
            </a:r>
            <a:endParaRPr lang="en-US" dirty="0" smtClean="0"/>
          </a:p>
          <a:p>
            <a:pPr lvl="1"/>
            <a:r>
              <a:rPr lang="en-US" dirty="0" err="1" smtClean="0"/>
              <a:t>zoomIn</a:t>
            </a:r>
            <a:r>
              <a:rPr lang="en-US" dirty="0" smtClean="0"/>
              <a:t>(), </a:t>
            </a:r>
            <a:r>
              <a:rPr lang="en-US" dirty="0" err="1" smtClean="0"/>
              <a:t>zoomOut</a:t>
            </a:r>
            <a:r>
              <a:rPr lang="en-US" dirty="0" smtClean="0"/>
              <a:t>(), </a:t>
            </a:r>
            <a:r>
              <a:rPr lang="en-US" dirty="0" err="1" smtClean="0"/>
              <a:t>zoomTo</a:t>
            </a:r>
            <a:r>
              <a:rPr lang="en-US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537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kari_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Oskari_teema</Template>
  <TotalTime>24010</TotalTime>
  <Words>354</Words>
  <Application>Microsoft Macintosh PowerPoint</Application>
  <PresentationFormat>On-screen Show (16:9)</PresentationFormat>
  <Paragraphs>119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 Black</vt:lpstr>
      <vt:lpstr>Calibri</vt:lpstr>
      <vt:lpstr>Calibri Light</vt:lpstr>
      <vt:lpstr>Arial</vt:lpstr>
      <vt:lpstr>oskari_teema</vt:lpstr>
      <vt:lpstr>Kickstart your web map app!</vt:lpstr>
      <vt:lpstr>Summer hit 2016</vt:lpstr>
      <vt:lpstr>report an issue/request a point of interest</vt:lpstr>
      <vt:lpstr>Oskari</vt:lpstr>
      <vt:lpstr>Publishing a MAP</vt:lpstr>
      <vt:lpstr>Publishing a MAP</vt:lpstr>
      <vt:lpstr>InteractiON</vt:lpstr>
      <vt:lpstr>Connect to map</vt:lpstr>
      <vt:lpstr>Location</vt:lpstr>
      <vt:lpstr>Markers</vt:lpstr>
      <vt:lpstr>PowerPoint Presentation</vt:lpstr>
      <vt:lpstr>Layers</vt:lpstr>
      <vt:lpstr>USER Interface</vt:lpstr>
      <vt:lpstr>Drawing</vt:lpstr>
      <vt:lpstr>Features</vt:lpstr>
      <vt:lpstr>And More</vt:lpstr>
      <vt:lpstr>PowerPoint Presentation</vt:lpstr>
      <vt:lpstr>Users of Oskari</vt:lpstr>
      <vt:lpstr>Thank you! Questions?</vt:lpstr>
    </vt:vector>
  </TitlesOfParts>
  <Company>Maanmittauslaitos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Visuri Hanna</dc:creator>
  <cp:lastModifiedBy>Sami Mäkinen</cp:lastModifiedBy>
  <cp:revision>218</cp:revision>
  <dcterms:created xsi:type="dcterms:W3CDTF">2015-09-07T06:38:45Z</dcterms:created>
  <dcterms:modified xsi:type="dcterms:W3CDTF">2016-08-23T21:56:15Z</dcterms:modified>
</cp:coreProperties>
</file>